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82E8-C52E-438E-900E-CDE26B87A78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1D5C-B68A-4684-A41B-326B4C24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82E8-C52E-438E-900E-CDE26B87A78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1D5C-B68A-4684-A41B-326B4C24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82E8-C52E-438E-900E-CDE26B87A78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1D5C-B68A-4684-A41B-326B4C24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49E66-2E1E-4A9F-AE14-E3F126E8D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1853B-F86D-4F2C-AFE2-E2B6A4DC60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82E8-C52E-438E-900E-CDE26B87A78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1D5C-B68A-4684-A41B-326B4C24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82E8-C52E-438E-900E-CDE26B87A78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1D5C-B68A-4684-A41B-326B4C24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82E8-C52E-438E-900E-CDE26B87A78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1D5C-B68A-4684-A41B-326B4C24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82E8-C52E-438E-900E-CDE26B87A78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1D5C-B68A-4684-A41B-326B4C24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82E8-C52E-438E-900E-CDE26B87A78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1D5C-B68A-4684-A41B-326B4C24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82E8-C52E-438E-900E-CDE26B87A78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1D5C-B68A-4684-A41B-326B4C24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82E8-C52E-438E-900E-CDE26B87A78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1D5C-B68A-4684-A41B-326B4C24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82E8-C52E-438E-900E-CDE26B87A78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1D5C-B68A-4684-A41B-326B4C24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582E8-C52E-438E-900E-CDE26B87A78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21D5C-B68A-4684-A41B-326B4C2420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tradewindsfruit.com/indigo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Southern Colonies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934200" cy="527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Georgia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smtClean="0"/>
              <a:t>Oglethorpe wanted to avoid the rise of plantations to assure small farm success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/>
              <a:t>Prohibited slavery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/>
              <a:t>Limited land grants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/>
              <a:t>Free passage to Georgia, and cattle, land and food until they could provide for themselves</a:t>
            </a:r>
          </a:p>
          <a:p>
            <a:pPr eaLnBrk="1" hangingPunct="1"/>
            <a:r>
              <a:rPr lang="en-US" sz="2800" smtClean="0"/>
              <a:t>Once successful, colonists wanted to expand</a:t>
            </a:r>
          </a:p>
          <a:p>
            <a:pPr eaLnBrk="1" hangingPunct="1"/>
            <a:r>
              <a:rPr lang="en-US" sz="2800" smtClean="0"/>
              <a:t>1752 ~ trustees gave up charter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/>
              <a:t>Becomes a Royal Colony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/>
              <a:t>Results in large rice plantations worked by thousands of slaves</a:t>
            </a:r>
          </a:p>
          <a:p>
            <a:pPr lvl="1" eaLnBrk="1" hangingPunct="1">
              <a:buFont typeface="Arial" charset="0"/>
              <a:buChar char="•"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800" smtClean="0"/>
              <a:t>	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457200"/>
            <a:ext cx="86868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Types of Colonial Charters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u="sng" dirty="0" smtClean="0"/>
              <a:t>Company </a:t>
            </a:r>
            <a:r>
              <a:rPr lang="en-US" sz="3600" dirty="0" smtClean="0"/>
              <a:t>– colonial charter given to a company or group of settlers (i.e. Virginia)</a:t>
            </a:r>
          </a:p>
          <a:p>
            <a:r>
              <a:rPr lang="en-US" sz="3600" b="1" u="sng" dirty="0" smtClean="0"/>
              <a:t>Royal </a:t>
            </a:r>
            <a:r>
              <a:rPr lang="en-US" sz="3600" dirty="0" smtClean="0"/>
              <a:t>– colonies directly controlled by the crown (i.e. New York)</a:t>
            </a:r>
          </a:p>
          <a:p>
            <a:r>
              <a:rPr lang="en-US" sz="3600" dirty="0" smtClean="0"/>
              <a:t> </a:t>
            </a:r>
            <a:r>
              <a:rPr lang="en-US" sz="3600" b="1" u="sng" dirty="0"/>
              <a:t>Proprietary </a:t>
            </a:r>
            <a:r>
              <a:rPr lang="en-US" sz="3600" dirty="0" smtClean="0"/>
              <a:t>– </a:t>
            </a:r>
            <a:r>
              <a:rPr lang="en-US" sz="3600" dirty="0"/>
              <a:t>colonial charter given to one or more individuals (proprietors) (i.e. Pennsylvania)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Economy of the Southern Colonies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eaLnBrk="1" hangingPunct="1"/>
            <a:r>
              <a:rPr lang="en-US" u="sng" smtClean="0"/>
              <a:t>Agriculture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 Tobacco, Rice, Indigo ~ cash crops</a:t>
            </a:r>
            <a:r>
              <a:rPr lang="en-US" u="sng" smtClean="0"/>
              <a:t>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 </a:t>
            </a:r>
            <a:r>
              <a:rPr lang="en-US" u="sng" smtClean="0"/>
              <a:t>Plantations</a:t>
            </a:r>
            <a:r>
              <a:rPr lang="en-US" smtClean="0"/>
              <a:t> – large farms usually specializing in one crop, mostly worked by slaves or indentured servants  </a:t>
            </a:r>
          </a:p>
          <a:p>
            <a:pPr lvl="2" eaLnBrk="1" hangingPunct="1"/>
            <a:r>
              <a:rPr lang="en-US" smtClean="0"/>
              <a:t> </a:t>
            </a:r>
            <a:r>
              <a:rPr lang="en-US" u="sng" smtClean="0"/>
              <a:t>Indentured Servants</a:t>
            </a:r>
            <a:r>
              <a:rPr lang="en-US" smtClean="0"/>
              <a:t> – agree to work on a plantation for a fixed number of years to earn passage to America, freedom and land </a:t>
            </a:r>
          </a:p>
          <a:p>
            <a:pPr lvl="2" eaLnBrk="1" hangingPunct="1"/>
            <a:r>
              <a:rPr lang="en-US" smtClean="0"/>
              <a:t> </a:t>
            </a:r>
            <a:r>
              <a:rPr lang="en-US" u="sng" smtClean="0"/>
              <a:t>Slaves</a:t>
            </a:r>
            <a:r>
              <a:rPr lang="en-US" smtClean="0"/>
              <a:t> – more than 20,000 in Southern Colonies by 1700</a:t>
            </a:r>
          </a:p>
          <a:p>
            <a:pPr lvl="2" eaLnBrk="1" hangingPunct="1"/>
            <a:endParaRPr lang="en-US" smtClean="0"/>
          </a:p>
        </p:txBody>
      </p:sp>
      <p:pic>
        <p:nvPicPr>
          <p:cNvPr id="20489" name="Picture 9" descr="indigo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219200"/>
            <a:ext cx="1736725" cy="1477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Virginia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Jamestown founded in 1607 by Virginia Company </a:t>
            </a:r>
          </a:p>
          <a:p>
            <a:pPr eaLnBrk="1" hangingPunct="1"/>
            <a:r>
              <a:rPr lang="en-US" sz="2800" smtClean="0"/>
              <a:t>Huge original area cut down by land grants to Massachusetts,  Maryland, and the Carolinas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219200"/>
            <a:ext cx="42672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Maryland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1632 – Lord Baltimore received land grant to found a colony as a refuge for English Roman Catholics </a:t>
            </a:r>
            <a:endParaRPr lang="en-US" sz="2800" smtClean="0"/>
          </a:p>
          <a:p>
            <a:pPr eaLnBrk="1" hangingPunct="1"/>
            <a:r>
              <a:rPr lang="en-US" smtClean="0"/>
              <a:t>First settlers in 1634</a:t>
            </a:r>
          </a:p>
          <a:p>
            <a:pPr eaLnBrk="1" hangingPunct="1"/>
            <a:r>
              <a:rPr lang="en-US" smtClean="0"/>
              <a:t>As more protestants moved to area, tensions grew leading to the 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u="sng" smtClean="0"/>
              <a:t>Toleration Act of 1649</a:t>
            </a:r>
            <a:r>
              <a:rPr lang="en-US" smtClean="0"/>
              <a:t> – mandating religious toleration of all Christian denominations </a:t>
            </a:r>
          </a:p>
          <a:p>
            <a:pPr lvl="2" eaLnBrk="1" hangingPunct="1">
              <a:buFontTx/>
              <a:buNone/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Maryland Toleration Act 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 eaLnBrk="1" hangingPunct="1"/>
            <a:r>
              <a:rPr lang="en-US" sz="2400" u="sng" smtClean="0"/>
              <a:t>Toleration Act of 1649</a:t>
            </a:r>
            <a:r>
              <a:rPr lang="en-US" sz="2400" smtClean="0"/>
              <a:t> – mandating religious toleration of all Christian denominations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smtClean="0"/>
              <a:t>Outlawed restricting rights of Christian groups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smtClean="0"/>
              <a:t>First law of its kind and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smtClean="0"/>
              <a:t>Precursor to the First Amendment 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16388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3810000"/>
            <a:ext cx="7696200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Carolinas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7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1663 ~ Land given to 8 Lords by Charles II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1670 ~ Charles Town (Charleston) founded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1600" smtClean="0"/>
              <a:t>commercial, social and political center of South Carolina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African laborers taught colonists to raise rice in the 1690s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Split into North and South Carolina in 1712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1600" smtClean="0"/>
              <a:t>spread out settlements made it hard to govern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u="sng" smtClean="0"/>
              <a:t>North Carolina</a:t>
            </a:r>
            <a:r>
              <a:rPr lang="en-US" sz="1800" smtClean="0"/>
              <a:t> – very rural and unpopulated until after 1700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1600" smtClean="0"/>
              <a:t>mostly made up of farmers from Virginia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u="sng" smtClean="0"/>
              <a:t>South Carolina</a:t>
            </a:r>
            <a:r>
              <a:rPr lang="en-US" sz="1800" smtClean="0"/>
              <a:t> – Big plantations and proximity to Charleston made for big money 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1600" smtClean="0"/>
              <a:t>The only colony where slaves outnumbered the white population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60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600200"/>
            <a:ext cx="40386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Georgia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James Oglethorpe and other trustees given a grant by George II to start a colony for poor, jailed debtors from England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smtClean="0"/>
              <a:t>Land formerly part of South Carolina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smtClean="0"/>
              <a:t>Hoped to form a border between Spanish Florida and other English Colonies</a:t>
            </a:r>
          </a:p>
          <a:p>
            <a:pPr eaLnBrk="1" hangingPunct="1"/>
            <a:r>
              <a:rPr lang="en-US" sz="2400" smtClean="0"/>
              <a:t>Founded city of Savannah in 1733</a:t>
            </a:r>
          </a:p>
          <a:p>
            <a:pPr lvl="1" eaLnBrk="1" hangingPunct="1">
              <a:buFontTx/>
              <a:buNone/>
            </a:pPr>
            <a:endParaRPr lang="en-US" sz="2000" smtClean="0"/>
          </a:p>
        </p:txBody>
      </p:sp>
      <p:pic>
        <p:nvPicPr>
          <p:cNvPr id="18436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371600"/>
            <a:ext cx="3981450" cy="518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433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Southern Colonies</vt:lpstr>
      <vt:lpstr>Slide 2</vt:lpstr>
      <vt:lpstr>Types of Colonial Charters </vt:lpstr>
      <vt:lpstr>Economy of the Southern Colonies </vt:lpstr>
      <vt:lpstr>Virginia </vt:lpstr>
      <vt:lpstr>Maryland </vt:lpstr>
      <vt:lpstr>Maryland Toleration Act </vt:lpstr>
      <vt:lpstr>Carolinas </vt:lpstr>
      <vt:lpstr>Georgia </vt:lpstr>
      <vt:lpstr>Georgia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Southern Colonies</dc:title>
  <dc:creator>vcs</dc:creator>
  <cp:lastModifiedBy>vcs</cp:lastModifiedBy>
  <cp:revision>2</cp:revision>
  <dcterms:created xsi:type="dcterms:W3CDTF">2011-10-03T13:17:08Z</dcterms:created>
  <dcterms:modified xsi:type="dcterms:W3CDTF">2011-10-03T19:57:53Z</dcterms:modified>
</cp:coreProperties>
</file>