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DB95-4F7D-4AD0-8C17-D221915D3F61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184-88BA-4793-8C04-EDCC5F086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DB95-4F7D-4AD0-8C17-D221915D3F61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184-88BA-4793-8C04-EDCC5F086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DB95-4F7D-4AD0-8C17-D221915D3F61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184-88BA-4793-8C04-EDCC5F086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D54E-E37B-43A0-A3B5-8E60FD4F97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DB95-4F7D-4AD0-8C17-D221915D3F61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184-88BA-4793-8C04-EDCC5F086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DB95-4F7D-4AD0-8C17-D221915D3F61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184-88BA-4793-8C04-EDCC5F086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DB95-4F7D-4AD0-8C17-D221915D3F61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184-88BA-4793-8C04-EDCC5F086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DB95-4F7D-4AD0-8C17-D221915D3F61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184-88BA-4793-8C04-EDCC5F086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DB95-4F7D-4AD0-8C17-D221915D3F61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184-88BA-4793-8C04-EDCC5F086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DB95-4F7D-4AD0-8C17-D221915D3F61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184-88BA-4793-8C04-EDCC5F086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DB95-4F7D-4AD0-8C17-D221915D3F61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184-88BA-4793-8C04-EDCC5F086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DB95-4F7D-4AD0-8C17-D221915D3F61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184-88BA-4793-8C04-EDCC5F086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DB95-4F7D-4AD0-8C17-D221915D3F61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B7184-88BA-4793-8C04-EDCC5F0863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324600" cy="762000"/>
          </a:xfrm>
        </p:spPr>
        <p:txBody>
          <a:bodyPr/>
          <a:lstStyle/>
          <a:p>
            <a:pPr algn="ctr" eaLnBrk="1" hangingPunct="1"/>
            <a:r>
              <a:rPr lang="en-US" sz="4400" b="0" smtClean="0"/>
              <a:t>The Middle Colonies  </a:t>
            </a:r>
          </a:p>
        </p:txBody>
      </p:sp>
      <p:sp>
        <p:nvSpPr>
          <p:cNvPr id="3075" name="Text Placeholder 5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</p:spPr>
        <p:txBody>
          <a:bodyPr/>
          <a:lstStyle/>
          <a:p>
            <a:pPr algn="ctr" eaLnBrk="1" hangingPunct="1"/>
            <a:r>
              <a:rPr lang="en-US" sz="2000" smtClean="0"/>
              <a:t>Originally Dutch  ~  Henry Hudson, 1609</a:t>
            </a:r>
            <a:r>
              <a:rPr lang="en-US" sz="1600" smtClean="0"/>
              <a:t> </a:t>
            </a:r>
          </a:p>
        </p:txBody>
      </p:sp>
      <p:pic>
        <p:nvPicPr>
          <p:cNvPr id="3076" name="Picture Placeholder 8" descr="M03a02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79" b="1079"/>
          <a:stretch>
            <a:fillRect/>
          </a:stretch>
        </p:blipFill>
        <p:spPr>
          <a:xfrm>
            <a:off x="1143000" y="1371600"/>
            <a:ext cx="66294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smtClean="0"/>
              <a:t>Economy of the Middle Colonies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400" smtClean="0"/>
              <a:t>Combined the qualities of the New England and Southern colonial economies</a:t>
            </a:r>
          </a:p>
          <a:p>
            <a:r>
              <a:rPr lang="en-US" sz="2400" smtClean="0"/>
              <a:t>Most economically dynamic region by 1750</a:t>
            </a:r>
          </a:p>
          <a:p>
            <a:r>
              <a:rPr lang="en-US" sz="2400" smtClean="0"/>
              <a:t>Fur trade was the foundation of the economy in the early years</a:t>
            </a:r>
          </a:p>
          <a:p>
            <a:r>
              <a:rPr lang="en-US" sz="2400" smtClean="0"/>
              <a:t>Farming became increasingly important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Staple crops:  wheat, rye, barley, oats, corn </a:t>
            </a:r>
          </a:p>
          <a:p>
            <a:pPr lvl="2"/>
            <a:r>
              <a:rPr lang="en-US" sz="1800" smtClean="0"/>
              <a:t>Middle colonies known as “Breadbasket”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Raised and sold livestock</a:t>
            </a:r>
          </a:p>
          <a:p>
            <a:r>
              <a:rPr lang="en-US" sz="2400" smtClean="0"/>
              <a:t>Slaves worked as skilled laborers, on farms and in the shipbuilding industry</a:t>
            </a:r>
          </a:p>
          <a:p>
            <a:r>
              <a:rPr lang="en-US" sz="2400" smtClean="0"/>
              <a:t>Labor needs largely met by indentured servants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1700-1755 ~ 135,000 indentured servants come to Middle Colonies from England and Germany</a:t>
            </a:r>
          </a:p>
          <a:p>
            <a:pPr>
              <a:buFontTx/>
              <a:buNone/>
            </a:pPr>
            <a:endParaRPr lang="en-US" smtClean="0"/>
          </a:p>
        </p:txBody>
      </p:sp>
      <p:pic>
        <p:nvPicPr>
          <p:cNvPr id="10249" name="Picture 9" descr="quaker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590800"/>
            <a:ext cx="1633272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York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sz="2400" smtClean="0"/>
              <a:t>Originally New Netherlands</a:t>
            </a:r>
          </a:p>
          <a:p>
            <a:r>
              <a:rPr lang="en-US" sz="2400" smtClean="0"/>
              <a:t>1613 ~ founded by Dutch West India Company</a:t>
            </a:r>
          </a:p>
          <a:p>
            <a:pPr marL="342900" lvl="1" indent="-342900">
              <a:buFontTx/>
              <a:buChar char="•"/>
            </a:pPr>
            <a:r>
              <a:rPr lang="en-US" sz="2400" smtClean="0"/>
              <a:t>1626 ~ Dutch settlers purchase Manhattan for $24  from Man-a-hat-a Native Americans</a:t>
            </a:r>
          </a:p>
          <a:p>
            <a:pPr marL="342900" lvl="1" indent="-342900">
              <a:buFontTx/>
              <a:buChar char="•"/>
            </a:pPr>
            <a:r>
              <a:rPr lang="en-US" sz="2400" smtClean="0"/>
              <a:t>1664 ~ English fleet takes New Netherlands without a shot ~ New Amsterdam renamed New York</a:t>
            </a:r>
          </a:p>
          <a:p>
            <a:pPr marL="342900" lvl="1" indent="-342900">
              <a:buFontTx/>
              <a:buChar char="•"/>
            </a:pPr>
            <a:r>
              <a:rPr lang="en-US" sz="2400" smtClean="0"/>
              <a:t>Strong Dutch influence remained after 1664  </a:t>
            </a:r>
          </a:p>
          <a:p>
            <a:r>
              <a:rPr lang="en-US" sz="2400" smtClean="0"/>
              <a:t>Religious tolerance of the Dutch attracted many settlers</a:t>
            </a:r>
          </a:p>
          <a:p>
            <a:pPr lvl="2"/>
            <a:r>
              <a:rPr lang="en-US" sz="1800" smtClean="0"/>
              <a:t>Jews, French Huguenots, Puritans and others</a:t>
            </a:r>
          </a:p>
          <a:p>
            <a:pPr lvl="2"/>
            <a:r>
              <a:rPr lang="en-US" sz="1800" smtClean="0"/>
              <a:t>By 1646 the population along the Hudson River included Dutch, French, Danes, Norwegians, Swedes, English, Scots, Irish, Germans, Poles, Bohemians, Portuguese and Italians -- the forerunners of millions to come. </a:t>
            </a:r>
          </a:p>
          <a:p>
            <a:pPr marL="342900" lvl="1" indent="-342900">
              <a:buFont typeface="Arial" charset="0"/>
              <a:buChar char="•"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1981200" y="6291263"/>
            <a:ext cx="5486400" cy="566737"/>
          </a:xfrm>
        </p:spPr>
        <p:txBody>
          <a:bodyPr/>
          <a:lstStyle/>
          <a:p>
            <a:r>
              <a:rPr lang="en-US" smtClean="0"/>
              <a:t>Early View of Colonial New York-1626  </a:t>
            </a:r>
          </a:p>
        </p:txBody>
      </p:sp>
      <p:sp>
        <p:nvSpPr>
          <p:cNvPr id="5123" name="Text Placeholder 5"/>
          <p:cNvSpPr>
            <a:spLocks noGrp="1"/>
          </p:cNvSpPr>
          <p:nvPr>
            <p:ph type="body" sz="half" idx="2"/>
          </p:nvPr>
        </p:nvSpPr>
        <p:spPr>
          <a:xfrm>
            <a:off x="2743200" y="6248400"/>
            <a:ext cx="2819400" cy="347663"/>
          </a:xfrm>
        </p:spPr>
        <p:txBody>
          <a:bodyPr/>
          <a:lstStyle/>
          <a:p>
            <a:r>
              <a:rPr lang="en-US" sz="1100" smtClean="0"/>
              <a:t>Photo by the New York Historical Society </a:t>
            </a:r>
          </a:p>
        </p:txBody>
      </p:sp>
      <p:pic>
        <p:nvPicPr>
          <p:cNvPr id="5124" name="Picture Placeholder 8" descr="5185832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493" r="10493"/>
          <a:stretch>
            <a:fillRect/>
          </a:stretch>
        </p:blipFill>
        <p:spPr>
          <a:xfrm>
            <a:off x="304800" y="304800"/>
            <a:ext cx="8382000" cy="5943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Jersey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Created from New York after English conquest</a:t>
            </a:r>
          </a:p>
          <a:p>
            <a:r>
              <a:rPr lang="en-US" smtClean="0"/>
              <a:t>Land between the Hudson and Delaware Rivers granted to Sir George Carteret and John Lord Berkeley as proprietors by the Duke of York</a:t>
            </a:r>
          </a:p>
          <a:p>
            <a:r>
              <a:rPr lang="en-US" smtClean="0"/>
              <a:t>Diverse population including Dutch, Swedes, Finns, and Scots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Pennsylvania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6400800" cy="5410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Pennsylvania Experiment 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 A Government fair to all people</a:t>
            </a:r>
          </a:p>
          <a:p>
            <a:r>
              <a:rPr lang="en-US" sz="2800" dirty="0" smtClean="0"/>
              <a:t>1681 ~ English charter given to </a:t>
            </a:r>
          </a:p>
          <a:p>
            <a:pPr>
              <a:buFontTx/>
              <a:buNone/>
            </a:pPr>
            <a:r>
              <a:rPr lang="en-US" sz="2800" dirty="0" smtClean="0"/>
              <a:t>    William Penn for Quakers 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Plain, nonviolent, tolerant religious group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Persecuted in England and American colonies</a:t>
            </a:r>
          </a:p>
          <a:p>
            <a:r>
              <a:rPr lang="en-US" sz="2800" dirty="0" smtClean="0"/>
              <a:t>Penn’s promises attract thousands of settlers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Religious freedom and civil liberties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Model of fair, representative self-government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Fair treatment of Indians and the poor</a:t>
            </a:r>
            <a:endParaRPr lang="en-US" dirty="0" smtClean="0"/>
          </a:p>
          <a:p>
            <a:pPr>
              <a:buFontTx/>
              <a:buNone/>
            </a:pPr>
            <a:endParaRPr lang="en-US" sz="2800" dirty="0" smtClean="0"/>
          </a:p>
        </p:txBody>
      </p:sp>
      <p:pic>
        <p:nvPicPr>
          <p:cNvPr id="7172" name="Picture 4" descr="william_penn_01_ori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04800"/>
            <a:ext cx="155053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819400"/>
            <a:ext cx="254000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Colonial Port of Philadelphia</a:t>
            </a:r>
          </a:p>
        </p:txBody>
      </p:sp>
      <p:sp>
        <p:nvSpPr>
          <p:cNvPr id="8195" name="Text Placeholder 7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	City of Brotherly Love was founded in 1682 by William Penn as the capital of his colony.</a:t>
            </a:r>
          </a:p>
        </p:txBody>
      </p:sp>
      <p:pic>
        <p:nvPicPr>
          <p:cNvPr id="8196" name="Content Placeholder 9" descr="port_of_Philadelphia_harbor_croppe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3200400"/>
            <a:ext cx="7696200" cy="2925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found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57200"/>
            <a:ext cx="3124200" cy="2982913"/>
          </a:xfrm>
          <a:prstGeom prst="rect">
            <a:avLst/>
          </a:prstGeom>
          <a:noFill/>
        </p:spPr>
      </p:pic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        Delaware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6553200" cy="4830763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Originally New Sweden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1638 ~ Fort Christina </a:t>
            </a:r>
          </a:p>
          <a:p>
            <a:r>
              <a:rPr lang="en-US" smtClean="0"/>
              <a:t>1655 ~ conquered by Peter Stuyvesant  and the Dutch</a:t>
            </a:r>
          </a:p>
          <a:p>
            <a:r>
              <a:rPr lang="en-US" smtClean="0"/>
              <a:t>1664 ~ taken by the English</a:t>
            </a:r>
          </a:p>
          <a:p>
            <a:r>
              <a:rPr lang="en-US" smtClean="0"/>
              <a:t>1682 ~ Chartered (sold) to William Penn by the Duke of York </a:t>
            </a:r>
          </a:p>
          <a:p>
            <a:r>
              <a:rPr lang="en-US" smtClean="0"/>
              <a:t>Remained a part of Pennsylvania until 1776    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373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Middle Colonies  </vt:lpstr>
      <vt:lpstr>Economy of the Middle Colonies</vt:lpstr>
      <vt:lpstr>New York</vt:lpstr>
      <vt:lpstr>Early View of Colonial New York-1626  </vt:lpstr>
      <vt:lpstr>New Jersey</vt:lpstr>
      <vt:lpstr>Pennsylvania</vt:lpstr>
      <vt:lpstr>Colonial Port of Philadelphia</vt:lpstr>
      <vt:lpstr>        Delaware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Middle Colonies  </dc:title>
  <dc:creator>vcs</dc:creator>
  <cp:lastModifiedBy>vcs</cp:lastModifiedBy>
  <cp:revision>2</cp:revision>
  <dcterms:created xsi:type="dcterms:W3CDTF">2011-10-04T14:18:07Z</dcterms:created>
  <dcterms:modified xsi:type="dcterms:W3CDTF">2011-10-04T17:07:09Z</dcterms:modified>
</cp:coreProperties>
</file>